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320" r:id="rId2"/>
    <p:sldId id="319" r:id="rId3"/>
    <p:sldId id="308" r:id="rId4"/>
    <p:sldId id="309" r:id="rId5"/>
    <p:sldId id="310" r:id="rId6"/>
    <p:sldId id="311" r:id="rId7"/>
    <p:sldId id="312" r:id="rId8"/>
    <p:sldId id="321" r:id="rId9"/>
    <p:sldId id="313" r:id="rId10"/>
    <p:sldId id="314" r:id="rId11"/>
    <p:sldId id="315" r:id="rId12"/>
    <p:sldId id="316" r:id="rId13"/>
    <p:sldId id="317" r:id="rId14"/>
    <p:sldId id="318" r:id="rId15"/>
  </p:sldIdLst>
  <p:sldSz cx="12192000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4" userDrawn="1">
          <p15:clr>
            <a:srgbClr val="A4A3A4"/>
          </p15:clr>
        </p15:guide>
        <p15:guide id="2" pos="272" userDrawn="1">
          <p15:clr>
            <a:srgbClr val="A4A3A4"/>
          </p15:clr>
        </p15:guide>
        <p15:guide id="3" orient="horz" pos="93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C66"/>
    <a:srgbClr val="80BA24"/>
    <a:srgbClr val="FFFFFF"/>
    <a:srgbClr val="8996A0"/>
    <a:srgbClr val="BDC4C5"/>
    <a:srgbClr val="DFE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8"/>
    <p:restoredTop sz="94537"/>
  </p:normalViewPr>
  <p:slideViewPr>
    <p:cSldViewPr showGuides="1">
      <p:cViewPr varScale="1">
        <p:scale>
          <a:sx n="103" d="100"/>
          <a:sy n="103" d="100"/>
        </p:scale>
        <p:origin x="1040" y="176"/>
      </p:cViewPr>
      <p:guideLst>
        <p:guide orient="horz" pos="3884"/>
        <p:guide pos="272"/>
        <p:guide orient="horz" pos="935"/>
      </p:guideLst>
    </p:cSldViewPr>
  </p:slideViewPr>
  <p:outlineViewPr>
    <p:cViewPr>
      <p:scale>
        <a:sx n="33" d="100"/>
        <a:sy n="33" d="100"/>
      </p:scale>
      <p:origin x="0" y="-157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25" d="100"/>
          <a:sy n="125" d="100"/>
        </p:scale>
        <p:origin x="4640" y="1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7549A58-65A2-1C4E-BD33-6061F52BCE58}" type="datetimeFigureOut">
              <a:rPr lang="de-DE" altLang="de-DE"/>
              <a:pPr>
                <a:defRPr/>
              </a:pPr>
              <a:t>01.09.20</a:t>
            </a:fld>
            <a:endParaRPr lang="de-DE" alt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A2CBF72-E928-E147-A1D9-782F6DF0FEAB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16654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4.jpeg>
</file>

<file path=ppt/media/image5.jpeg>
</file>

<file path=ppt/media/image6.jpe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B8FA84D-43F1-B541-9232-7D50279E8043}" type="datetimeFigureOut">
              <a:rPr lang="de-DE" altLang="de-DE"/>
              <a:pPr>
                <a:defRPr/>
              </a:pPr>
              <a:t>01.09.20</a:t>
            </a:fld>
            <a:endParaRPr lang="de-DE" altLang="de-DE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Textmasterformate durch Klicken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0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79F7848-E2AA-B947-8B0B-A0FBC6F783BE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060364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M-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892CBC1-0AA5-FD49-A6CF-7BC19D8FDA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8760"/>
            <a:ext cx="12192000" cy="5173133"/>
          </a:xfrm>
          <a:prstGeom prst="rect">
            <a:avLst/>
          </a:prstGeom>
        </p:spPr>
      </p:pic>
      <p:sp>
        <p:nvSpPr>
          <p:cNvPr id="10" name="Rectangle 6">
            <a:extLst>
              <a:ext uri="{FF2B5EF4-FFF2-40B4-BE49-F238E27FC236}">
                <a16:creationId xmlns:a16="http://schemas.microsoft.com/office/drawing/2014/main" id="{A827390B-A86E-434B-90D4-3438340D155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544293" y="2924944"/>
            <a:ext cx="3240000" cy="324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 dirty="0">
              <a:cs typeface="Arial" pitchFamily="34" charset="0"/>
            </a:endParaRP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13903DC0-149E-A447-909C-1CDEC9D422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60296" y="3789040"/>
            <a:ext cx="3168351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CB4F93A7-5B61-D941-9FC9-6DB6CDC6EF0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768408" y="6497638"/>
            <a:ext cx="2419360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35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sfeld 1,5 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2000" y="1548016"/>
            <a:ext cx="11164821" cy="4617288"/>
          </a:xfrm>
        </p:spPr>
        <p:txBody>
          <a:bodyPr lIns="0"/>
          <a:lstStyle>
            <a:lvl1pPr>
              <a:lnSpc>
                <a:spcPts val="4100"/>
              </a:lnSpc>
              <a:defRPr sz="20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20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0"/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432000" y="1080000"/>
            <a:ext cx="11227200" cy="576000"/>
          </a:xfrm>
        </p:spPr>
        <p:txBody>
          <a:bodyPr lIns="0"/>
          <a:lstStyle>
            <a:lvl1pPr>
              <a:defRPr sz="2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96129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 userDrawn="1"/>
        </p:nvSpPr>
        <p:spPr bwMode="auto">
          <a:xfrm>
            <a:off x="1" y="6497638"/>
            <a:ext cx="12187767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5" name="Textfeld 2"/>
          <p:cNvSpPr txBox="1">
            <a:spLocks noChangeArrowheads="1"/>
          </p:cNvSpPr>
          <p:nvPr userDrawn="1"/>
        </p:nvSpPr>
        <p:spPr bwMode="auto">
          <a:xfrm>
            <a:off x="7727951" y="6548438"/>
            <a:ext cx="2882900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sp>
        <p:nvSpPr>
          <p:cNvPr id="6" name="Textfeld 3"/>
          <p:cNvSpPr txBox="1">
            <a:spLocks noChangeArrowheads="1"/>
          </p:cNvSpPr>
          <p:nvPr userDrawn="1"/>
        </p:nvSpPr>
        <p:spPr bwMode="auto">
          <a:xfrm>
            <a:off x="10608734" y="6548438"/>
            <a:ext cx="768351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7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484" y="6599238"/>
            <a:ext cx="1921933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431800" y="2114574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3310467" y="2114574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>
            <a:off x="6191251" y="2114574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12"/>
          <p:cNvSpPr>
            <a:spLocks noChangeArrowheads="1"/>
          </p:cNvSpPr>
          <p:nvPr userDrawn="1"/>
        </p:nvSpPr>
        <p:spPr bwMode="auto">
          <a:xfrm>
            <a:off x="9069917" y="2114574"/>
            <a:ext cx="261620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Rectangle 13"/>
          <p:cNvSpPr>
            <a:spLocks noChangeArrowheads="1"/>
          </p:cNvSpPr>
          <p:nvPr userDrawn="1"/>
        </p:nvSpPr>
        <p:spPr bwMode="auto">
          <a:xfrm>
            <a:off x="431800" y="4275162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3" name="Rectangle 14"/>
          <p:cNvSpPr>
            <a:spLocks noChangeArrowheads="1"/>
          </p:cNvSpPr>
          <p:nvPr userDrawn="1"/>
        </p:nvSpPr>
        <p:spPr bwMode="auto">
          <a:xfrm>
            <a:off x="3310467" y="4275162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4" name="Rectangle 15"/>
          <p:cNvSpPr>
            <a:spLocks noChangeArrowheads="1"/>
          </p:cNvSpPr>
          <p:nvPr userDrawn="1"/>
        </p:nvSpPr>
        <p:spPr bwMode="auto">
          <a:xfrm>
            <a:off x="6191251" y="4275162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5" name="Rectangle 16"/>
          <p:cNvSpPr>
            <a:spLocks noChangeArrowheads="1"/>
          </p:cNvSpPr>
          <p:nvPr userDrawn="1"/>
        </p:nvSpPr>
        <p:spPr bwMode="auto">
          <a:xfrm>
            <a:off x="9069917" y="4275162"/>
            <a:ext cx="261620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2001" y="1080000"/>
            <a:ext cx="11323407" cy="576000"/>
          </a:xfrm>
        </p:spPr>
        <p:txBody>
          <a:bodyPr lIns="0"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6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477509-71AF-1442-AA36-4D80324E8263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431801" y="1620001"/>
            <a:ext cx="11324167" cy="49298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altLang="de-DE" sz="1800" dirty="0">
                <a:latin typeface="Arial" charset="0"/>
                <a:ea typeface="MS PGothic" charset="-128"/>
                <a:cs typeface="Arial" charset="0"/>
              </a:rPr>
              <a:t>Textfeld</a:t>
            </a:r>
            <a:endParaRPr lang="de-DE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2"/>
          </p:nvPr>
        </p:nvSpPr>
        <p:spPr>
          <a:xfrm>
            <a:off x="719667" y="227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0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3600000" y="227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1" name="Textplatzhalter 18"/>
          <p:cNvSpPr>
            <a:spLocks noGrp="1"/>
          </p:cNvSpPr>
          <p:nvPr>
            <p:ph type="body" sz="quarter" idx="14"/>
          </p:nvPr>
        </p:nvSpPr>
        <p:spPr>
          <a:xfrm>
            <a:off x="6480000" y="227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2" name="Textplatzhalter 18"/>
          <p:cNvSpPr>
            <a:spLocks noGrp="1"/>
          </p:cNvSpPr>
          <p:nvPr>
            <p:ph type="body" sz="quarter" idx="15"/>
          </p:nvPr>
        </p:nvSpPr>
        <p:spPr>
          <a:xfrm>
            <a:off x="720000" y="443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3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3600000" y="443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4" name="Textplatzhalter 18"/>
          <p:cNvSpPr>
            <a:spLocks noGrp="1"/>
          </p:cNvSpPr>
          <p:nvPr>
            <p:ph type="body" sz="quarter" idx="17"/>
          </p:nvPr>
        </p:nvSpPr>
        <p:spPr>
          <a:xfrm>
            <a:off x="6480000" y="443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719668" y="2700000"/>
            <a:ext cx="201596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6" name="Textplatzhalt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3600000" y="2700000"/>
            <a:ext cx="227976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7" name="Textplatzhalt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6480000" y="2700000"/>
            <a:ext cx="201596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8" name="Textplatzhalt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719667" y="4896000"/>
            <a:ext cx="201596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9" name="Textplatzhalt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3600000" y="4860000"/>
            <a:ext cx="201596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30" name="Textplatzhalter 24"/>
          <p:cNvSpPr>
            <a:spLocks noGrp="1"/>
          </p:cNvSpPr>
          <p:nvPr>
            <p:ph type="body" sz="quarter" idx="23" hasCustomPrompt="1"/>
          </p:nvPr>
        </p:nvSpPr>
        <p:spPr>
          <a:xfrm>
            <a:off x="6480000" y="4860000"/>
            <a:ext cx="201596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</p:spTree>
    <p:extLst>
      <p:ext uri="{BB962C8B-B14F-4D97-AF65-F5344CB8AC3E}">
        <p14:creationId xmlns:p14="http://schemas.microsoft.com/office/powerpoint/2010/main" val="156594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 userDrawn="1"/>
        </p:nvSpPr>
        <p:spPr bwMode="auto">
          <a:xfrm>
            <a:off x="1" y="6497638"/>
            <a:ext cx="12187767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5" name="Textfeld 2"/>
          <p:cNvSpPr txBox="1">
            <a:spLocks noChangeArrowheads="1"/>
          </p:cNvSpPr>
          <p:nvPr userDrawn="1"/>
        </p:nvSpPr>
        <p:spPr bwMode="auto">
          <a:xfrm>
            <a:off x="7727951" y="6548438"/>
            <a:ext cx="2882900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sp>
        <p:nvSpPr>
          <p:cNvPr id="6" name="Textfeld 3"/>
          <p:cNvSpPr txBox="1">
            <a:spLocks noChangeArrowheads="1"/>
          </p:cNvSpPr>
          <p:nvPr userDrawn="1"/>
        </p:nvSpPr>
        <p:spPr bwMode="auto">
          <a:xfrm>
            <a:off x="10608734" y="6548438"/>
            <a:ext cx="768351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7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484" y="6599238"/>
            <a:ext cx="1921933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431800" y="2114574"/>
            <a:ext cx="261620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3310467" y="2114574"/>
            <a:ext cx="261620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>
            <a:off x="6191251" y="2114574"/>
            <a:ext cx="261620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12"/>
          <p:cNvSpPr>
            <a:spLocks noChangeArrowheads="1"/>
          </p:cNvSpPr>
          <p:nvPr userDrawn="1"/>
        </p:nvSpPr>
        <p:spPr bwMode="auto">
          <a:xfrm>
            <a:off x="9069917" y="2114574"/>
            <a:ext cx="261620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Rectangle 13"/>
          <p:cNvSpPr>
            <a:spLocks noChangeArrowheads="1"/>
          </p:cNvSpPr>
          <p:nvPr userDrawn="1"/>
        </p:nvSpPr>
        <p:spPr bwMode="auto">
          <a:xfrm>
            <a:off x="431800" y="4275162"/>
            <a:ext cx="261620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3" name="Rectangle 14"/>
          <p:cNvSpPr>
            <a:spLocks noChangeArrowheads="1"/>
          </p:cNvSpPr>
          <p:nvPr userDrawn="1"/>
        </p:nvSpPr>
        <p:spPr bwMode="auto">
          <a:xfrm>
            <a:off x="3310467" y="4275162"/>
            <a:ext cx="261620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4" name="Rectangle 15"/>
          <p:cNvSpPr>
            <a:spLocks noChangeArrowheads="1"/>
          </p:cNvSpPr>
          <p:nvPr userDrawn="1"/>
        </p:nvSpPr>
        <p:spPr bwMode="auto">
          <a:xfrm>
            <a:off x="6191251" y="4275162"/>
            <a:ext cx="261620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5" name="Rectangle 16"/>
          <p:cNvSpPr>
            <a:spLocks noChangeArrowheads="1"/>
          </p:cNvSpPr>
          <p:nvPr userDrawn="1"/>
        </p:nvSpPr>
        <p:spPr bwMode="auto">
          <a:xfrm>
            <a:off x="9069917" y="4275162"/>
            <a:ext cx="261620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2001" y="1080000"/>
            <a:ext cx="11323407" cy="576000"/>
          </a:xfrm>
        </p:spPr>
        <p:txBody>
          <a:bodyPr lIns="0"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6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4B7358-837F-F449-96D9-6AA1275CBD5B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7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431801" y="1620001"/>
            <a:ext cx="11324167" cy="29683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altLang="de-DE" sz="1800" dirty="0">
                <a:latin typeface="Arial" charset="0"/>
                <a:ea typeface="MS PGothic" charset="-128"/>
                <a:cs typeface="Arial" charset="0"/>
              </a:rPr>
              <a:t>Textfeld</a:t>
            </a:r>
            <a:endParaRPr lang="de-DE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2"/>
          </p:nvPr>
        </p:nvSpPr>
        <p:spPr>
          <a:xfrm>
            <a:off x="719667" y="2275200"/>
            <a:ext cx="201596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  <p:sp>
        <p:nvSpPr>
          <p:cNvPr id="20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3600000" y="2275200"/>
            <a:ext cx="201596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  <p:sp>
        <p:nvSpPr>
          <p:cNvPr id="21" name="Textplatzhalter 18"/>
          <p:cNvSpPr>
            <a:spLocks noGrp="1"/>
          </p:cNvSpPr>
          <p:nvPr>
            <p:ph type="body" sz="quarter" idx="14"/>
          </p:nvPr>
        </p:nvSpPr>
        <p:spPr>
          <a:xfrm>
            <a:off x="6480000" y="2275200"/>
            <a:ext cx="201596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  <p:sp>
        <p:nvSpPr>
          <p:cNvPr id="22" name="Textplatzhalter 18"/>
          <p:cNvSpPr>
            <a:spLocks noGrp="1"/>
          </p:cNvSpPr>
          <p:nvPr>
            <p:ph type="body" sz="quarter" idx="15"/>
          </p:nvPr>
        </p:nvSpPr>
        <p:spPr>
          <a:xfrm>
            <a:off x="720000" y="4435200"/>
            <a:ext cx="201596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  <p:sp>
        <p:nvSpPr>
          <p:cNvPr id="23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3600000" y="4435200"/>
            <a:ext cx="201596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  <p:sp>
        <p:nvSpPr>
          <p:cNvPr id="24" name="Textplatzhalter 18"/>
          <p:cNvSpPr>
            <a:spLocks noGrp="1"/>
          </p:cNvSpPr>
          <p:nvPr>
            <p:ph type="body" sz="quarter" idx="17"/>
          </p:nvPr>
        </p:nvSpPr>
        <p:spPr>
          <a:xfrm>
            <a:off x="6507781" y="4435200"/>
            <a:ext cx="201596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85627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 userDrawn="1"/>
        </p:nvSpPr>
        <p:spPr bwMode="auto">
          <a:xfrm>
            <a:off x="1" y="6497638"/>
            <a:ext cx="12187767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5" name="Textfeld 2"/>
          <p:cNvSpPr txBox="1">
            <a:spLocks noChangeArrowheads="1"/>
          </p:cNvSpPr>
          <p:nvPr userDrawn="1"/>
        </p:nvSpPr>
        <p:spPr bwMode="auto">
          <a:xfrm>
            <a:off x="7727951" y="6548438"/>
            <a:ext cx="2882900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sp>
        <p:nvSpPr>
          <p:cNvPr id="6" name="Textfeld 3"/>
          <p:cNvSpPr txBox="1">
            <a:spLocks noChangeArrowheads="1"/>
          </p:cNvSpPr>
          <p:nvPr userDrawn="1"/>
        </p:nvSpPr>
        <p:spPr bwMode="auto">
          <a:xfrm>
            <a:off x="10608734" y="6548438"/>
            <a:ext cx="768351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7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484" y="6599238"/>
            <a:ext cx="1921933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431800" y="2114574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3310467" y="2114574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>
            <a:off x="6191251" y="2114574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12"/>
          <p:cNvSpPr>
            <a:spLocks noChangeArrowheads="1"/>
          </p:cNvSpPr>
          <p:nvPr userDrawn="1"/>
        </p:nvSpPr>
        <p:spPr bwMode="auto">
          <a:xfrm>
            <a:off x="9069917" y="2114574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Rectangle 13"/>
          <p:cNvSpPr>
            <a:spLocks noChangeArrowheads="1"/>
          </p:cNvSpPr>
          <p:nvPr userDrawn="1"/>
        </p:nvSpPr>
        <p:spPr bwMode="auto">
          <a:xfrm>
            <a:off x="431800" y="4275162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3" name="Rectangle 14"/>
          <p:cNvSpPr>
            <a:spLocks noChangeArrowheads="1"/>
          </p:cNvSpPr>
          <p:nvPr userDrawn="1"/>
        </p:nvSpPr>
        <p:spPr bwMode="auto">
          <a:xfrm>
            <a:off x="3310467" y="4275162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4" name="Rectangle 15"/>
          <p:cNvSpPr>
            <a:spLocks noChangeArrowheads="1"/>
          </p:cNvSpPr>
          <p:nvPr userDrawn="1"/>
        </p:nvSpPr>
        <p:spPr bwMode="auto">
          <a:xfrm>
            <a:off x="6191251" y="4275162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5" name="Rectangle 16"/>
          <p:cNvSpPr>
            <a:spLocks noChangeArrowheads="1"/>
          </p:cNvSpPr>
          <p:nvPr userDrawn="1"/>
        </p:nvSpPr>
        <p:spPr bwMode="auto">
          <a:xfrm>
            <a:off x="9069917" y="4275162"/>
            <a:ext cx="261620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2001" y="1080000"/>
            <a:ext cx="11323407" cy="576000"/>
          </a:xfrm>
        </p:spPr>
        <p:txBody>
          <a:bodyPr lIns="0"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6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477509-71AF-1442-AA36-4D80324E8263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431801" y="1620001"/>
            <a:ext cx="11324167" cy="68103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altLang="de-DE" sz="1800" dirty="0">
                <a:latin typeface="Arial" charset="0"/>
                <a:ea typeface="MS PGothic" charset="-128"/>
                <a:cs typeface="Arial" charset="0"/>
              </a:rPr>
              <a:t>Textfeld</a:t>
            </a:r>
            <a:endParaRPr lang="de-DE" dirty="0"/>
          </a:p>
        </p:txBody>
      </p:sp>
      <p:sp>
        <p:nvSpPr>
          <p:cNvPr id="20" name="Textplatzhalter 18"/>
          <p:cNvSpPr>
            <a:spLocks noGrp="1"/>
          </p:cNvSpPr>
          <p:nvPr>
            <p:ph type="body" sz="quarter" idx="12"/>
          </p:nvPr>
        </p:nvSpPr>
        <p:spPr>
          <a:xfrm>
            <a:off x="719667" y="227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1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719668" y="2700000"/>
            <a:ext cx="201596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2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3600000" y="227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3" name="Textplatzhalt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3600000" y="2700000"/>
            <a:ext cx="227976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4" name="Textplatzhalter 18"/>
          <p:cNvSpPr>
            <a:spLocks noGrp="1"/>
          </p:cNvSpPr>
          <p:nvPr>
            <p:ph type="body" sz="quarter" idx="14"/>
          </p:nvPr>
        </p:nvSpPr>
        <p:spPr>
          <a:xfrm>
            <a:off x="6480000" y="227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6480000" y="2700000"/>
            <a:ext cx="201596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6" name="Textplatzhalter 18"/>
          <p:cNvSpPr>
            <a:spLocks noGrp="1"/>
          </p:cNvSpPr>
          <p:nvPr>
            <p:ph type="body" sz="quarter" idx="21"/>
          </p:nvPr>
        </p:nvSpPr>
        <p:spPr>
          <a:xfrm>
            <a:off x="9361124" y="2271781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7" name="Textplatzhalt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9361124" y="2696581"/>
            <a:ext cx="201596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28" name="Textplatzhalter 18"/>
          <p:cNvSpPr>
            <a:spLocks noGrp="1"/>
          </p:cNvSpPr>
          <p:nvPr>
            <p:ph type="body" sz="quarter" idx="15"/>
          </p:nvPr>
        </p:nvSpPr>
        <p:spPr>
          <a:xfrm>
            <a:off x="720000" y="443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9" name="Textplatzhalter 24"/>
          <p:cNvSpPr>
            <a:spLocks noGrp="1"/>
          </p:cNvSpPr>
          <p:nvPr>
            <p:ph type="body" sz="quarter" idx="23" hasCustomPrompt="1"/>
          </p:nvPr>
        </p:nvSpPr>
        <p:spPr>
          <a:xfrm>
            <a:off x="719667" y="4896000"/>
            <a:ext cx="201596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30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3600000" y="443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31" name="Textplatzhalter 24"/>
          <p:cNvSpPr>
            <a:spLocks noGrp="1"/>
          </p:cNvSpPr>
          <p:nvPr>
            <p:ph type="body" sz="quarter" idx="24" hasCustomPrompt="1"/>
          </p:nvPr>
        </p:nvSpPr>
        <p:spPr>
          <a:xfrm>
            <a:off x="3600000" y="4860000"/>
            <a:ext cx="201596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32" name="Textplatzhalter 18"/>
          <p:cNvSpPr>
            <a:spLocks noGrp="1"/>
          </p:cNvSpPr>
          <p:nvPr>
            <p:ph type="body" sz="quarter" idx="17"/>
          </p:nvPr>
        </p:nvSpPr>
        <p:spPr>
          <a:xfrm>
            <a:off x="6480000" y="443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33" name="Textplatzhalter 24"/>
          <p:cNvSpPr>
            <a:spLocks noGrp="1"/>
          </p:cNvSpPr>
          <p:nvPr>
            <p:ph type="body" sz="quarter" idx="25" hasCustomPrompt="1"/>
          </p:nvPr>
        </p:nvSpPr>
        <p:spPr>
          <a:xfrm>
            <a:off x="6480000" y="4860000"/>
            <a:ext cx="201596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  <p:sp>
        <p:nvSpPr>
          <p:cNvPr id="34" name="Textplatzhalter 18"/>
          <p:cNvSpPr>
            <a:spLocks noGrp="1"/>
          </p:cNvSpPr>
          <p:nvPr>
            <p:ph type="body" sz="quarter" idx="26"/>
          </p:nvPr>
        </p:nvSpPr>
        <p:spPr>
          <a:xfrm>
            <a:off x="9361124" y="4435200"/>
            <a:ext cx="201596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35" name="Textplatzhalter 24"/>
          <p:cNvSpPr>
            <a:spLocks noGrp="1"/>
          </p:cNvSpPr>
          <p:nvPr>
            <p:ph type="body" sz="quarter" idx="27" hasCustomPrompt="1"/>
          </p:nvPr>
        </p:nvSpPr>
        <p:spPr>
          <a:xfrm>
            <a:off x="9361124" y="4860000"/>
            <a:ext cx="201596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 dirty="0"/>
              <a:t>Text hinzufügen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2001" y="1080000"/>
            <a:ext cx="11323407" cy="576000"/>
          </a:xfrm>
        </p:spPr>
        <p:txBody>
          <a:bodyPr lIns="0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32000" y="1620000"/>
            <a:ext cx="5444144" cy="46172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55895" y="1620000"/>
            <a:ext cx="5408724" cy="46172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315162-6469-F349-9026-AA5216DF4595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121988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ufzählungsfeld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1"/>
          </p:nvPr>
        </p:nvSpPr>
        <p:spPr>
          <a:xfrm>
            <a:off x="8132234" y="1620001"/>
            <a:ext cx="3526367" cy="4617288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2000" y="1620000"/>
            <a:ext cx="7512787" cy="4617288"/>
          </a:xfrm>
        </p:spPr>
        <p:txBody>
          <a:bodyPr lIns="0"/>
          <a:lstStyle>
            <a:lvl1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432000" y="1080000"/>
            <a:ext cx="11227200" cy="576000"/>
          </a:xfrm>
        </p:spPr>
        <p:txBody>
          <a:bodyPr lIns="0"/>
          <a:lstStyle>
            <a:lvl1pPr>
              <a:defRPr sz="2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eld+Aufzählungsfeld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1"/>
          </p:nvPr>
        </p:nvSpPr>
        <p:spPr>
          <a:xfrm>
            <a:off x="8132234" y="1620001"/>
            <a:ext cx="3526367" cy="4617288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2000" y="3060000"/>
            <a:ext cx="7512787" cy="3177288"/>
          </a:xfrm>
        </p:spPr>
        <p:txBody>
          <a:bodyPr lIns="0"/>
          <a:lstStyle>
            <a:lvl1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432000" y="1080000"/>
            <a:ext cx="11227200" cy="576000"/>
          </a:xfrm>
        </p:spPr>
        <p:txBody>
          <a:bodyPr lIns="0"/>
          <a:lstStyle>
            <a:lvl1pPr>
              <a:defRPr sz="2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2"/>
          </p:nvPr>
        </p:nvSpPr>
        <p:spPr>
          <a:xfrm>
            <a:off x="431799" y="1620001"/>
            <a:ext cx="8352500" cy="1431925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M-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6EBF173-6194-1449-A8B7-B558671413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8760"/>
            <a:ext cx="12192000" cy="5173133"/>
          </a:xfrm>
          <a:prstGeom prst="rect">
            <a:avLst/>
          </a:prstGeom>
        </p:spPr>
      </p:pic>
      <p:sp>
        <p:nvSpPr>
          <p:cNvPr id="10" name="Rectangle 6">
            <a:extLst>
              <a:ext uri="{FF2B5EF4-FFF2-40B4-BE49-F238E27FC236}">
                <a16:creationId xmlns:a16="http://schemas.microsoft.com/office/drawing/2014/main" id="{A827390B-A86E-434B-90D4-3438340D155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544293" y="2924944"/>
            <a:ext cx="3240000" cy="324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 dirty="0">
              <a:cs typeface="Arial" pitchFamily="34" charset="0"/>
            </a:endParaRP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13903DC0-149E-A447-909C-1CDEC9D422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60296" y="3789040"/>
            <a:ext cx="3168351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9E426BC6-EC8D-2B49-804D-49B49D31458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768408" y="6497638"/>
            <a:ext cx="2419360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661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M-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A692ADC8-598A-EC43-8E74-629C6533D2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8760"/>
            <a:ext cx="12192000" cy="5169690"/>
          </a:xfrm>
          <a:prstGeom prst="rect">
            <a:avLst/>
          </a:prstGeom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8544293" y="2924944"/>
            <a:ext cx="3240000" cy="324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 dirty="0">
              <a:cs typeface="Arial" pitchFamily="34" charset="0"/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8760296" y="3789040"/>
            <a:ext cx="3168351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20" name="Rectangle 5">
            <a:extLst>
              <a:ext uri="{FF2B5EF4-FFF2-40B4-BE49-F238E27FC236}">
                <a16:creationId xmlns:a16="http://schemas.microsoft.com/office/drawing/2014/main" id="{69576794-5162-6048-BCAD-629826D7D57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768408" y="6497638"/>
            <a:ext cx="2419360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519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79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Fachbereich oder Instit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6825"/>
            <a:ext cx="12192000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8639787" y="2924944"/>
            <a:ext cx="3240000" cy="324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5040131" y="2924944"/>
            <a:ext cx="3240000" cy="324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8867542" y="2996952"/>
            <a:ext cx="2845083" cy="720080"/>
          </a:xfrm>
        </p:spPr>
        <p:txBody>
          <a:bodyPr tIns="0" rIns="0" bIns="0" anchor="t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03319" y="3717032"/>
            <a:ext cx="2736897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2"/>
          </p:nvPr>
        </p:nvSpPr>
        <p:spPr>
          <a:xfrm>
            <a:off x="8867243" y="3574926"/>
            <a:ext cx="2845382" cy="1800225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1A4DEDB-1913-094B-A031-F2D1C477CD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66300" y="6502400"/>
            <a:ext cx="24257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260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9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BCC05E-6BB9-F44C-AA5C-18037A9C729E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  <p:sp>
        <p:nvSpPr>
          <p:cNvPr id="5" name="Titel 2"/>
          <p:cNvSpPr>
            <a:spLocks noGrp="1"/>
          </p:cNvSpPr>
          <p:nvPr>
            <p:ph type="title"/>
          </p:nvPr>
        </p:nvSpPr>
        <p:spPr>
          <a:xfrm>
            <a:off x="432000" y="1080001"/>
            <a:ext cx="11228917" cy="574675"/>
          </a:xfrm>
        </p:spPr>
        <p:txBody>
          <a:bodyPr lIns="0"/>
          <a:lstStyle/>
          <a:p>
            <a:r>
              <a:rPr lang="de-DE" dirty="0"/>
              <a:t>Mastertitelformat bearbeiten</a:t>
            </a:r>
            <a:endParaRPr lang="de-DE" altLang="de-DE" sz="2200" dirty="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432001" y="1620000"/>
            <a:ext cx="11232619" cy="4617288"/>
          </a:xfrm>
        </p:spPr>
        <p:txBody>
          <a:bodyPr lIns="0"/>
          <a:lstStyle>
            <a:lvl1pPr marL="0" indent="0">
              <a:buNone/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39881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BCC05E-6BB9-F44C-AA5C-18037A9C729E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  <p:sp>
        <p:nvSpPr>
          <p:cNvPr id="5" name="Titel 2"/>
          <p:cNvSpPr>
            <a:spLocks noGrp="1"/>
          </p:cNvSpPr>
          <p:nvPr>
            <p:ph type="title"/>
          </p:nvPr>
        </p:nvSpPr>
        <p:spPr>
          <a:xfrm>
            <a:off x="432000" y="1080001"/>
            <a:ext cx="11228917" cy="574675"/>
          </a:xfrm>
        </p:spPr>
        <p:txBody>
          <a:bodyPr lIns="0"/>
          <a:lstStyle/>
          <a:p>
            <a:r>
              <a:rPr lang="de-DE" dirty="0"/>
              <a:t>Mastertitelformat bearbeiten</a:t>
            </a:r>
            <a:endParaRPr lang="de-DE" altLang="de-DE" sz="2200" dirty="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432001" y="1620000"/>
            <a:ext cx="11232619" cy="1736992"/>
          </a:xfrm>
        </p:spPr>
        <p:txBody>
          <a:bodyPr lIns="0"/>
          <a:lstStyle>
            <a:lvl1pPr marL="0" indent="0">
              <a:buNone/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432000" y="3068960"/>
            <a:ext cx="3551765" cy="3168328"/>
          </a:xfrm>
          <a:prstGeom prst="rect">
            <a:avLst/>
          </a:prstGeom>
          <a:solidFill>
            <a:srgbClr val="80BA24"/>
          </a:solidFill>
          <a:ln w="6350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7"/>
          <p:cNvSpPr>
            <a:spLocks noChangeArrowheads="1"/>
          </p:cNvSpPr>
          <p:nvPr userDrawn="1"/>
        </p:nvSpPr>
        <p:spPr bwMode="auto">
          <a:xfrm>
            <a:off x="4270576" y="3068960"/>
            <a:ext cx="3551765" cy="3168328"/>
          </a:xfrm>
          <a:prstGeom prst="rect">
            <a:avLst/>
          </a:prstGeom>
          <a:solidFill>
            <a:srgbClr val="80BA24"/>
          </a:solidFill>
          <a:ln w="6350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7"/>
          <p:cNvSpPr>
            <a:spLocks noChangeArrowheads="1"/>
          </p:cNvSpPr>
          <p:nvPr userDrawn="1"/>
        </p:nvSpPr>
        <p:spPr bwMode="auto">
          <a:xfrm>
            <a:off x="8112000" y="3068960"/>
            <a:ext cx="3551765" cy="3168328"/>
          </a:xfrm>
          <a:prstGeom prst="rect">
            <a:avLst/>
          </a:prstGeom>
          <a:solidFill>
            <a:srgbClr val="80BA24"/>
          </a:solidFill>
          <a:ln w="6350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566640" y="3212976"/>
            <a:ext cx="2880320" cy="768596"/>
          </a:xfrm>
        </p:spPr>
        <p:txBody>
          <a:bodyPr lIns="90000" rIns="90000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z="2400" dirty="0"/>
              <a:t>Text</a:t>
            </a:r>
            <a:endParaRPr lang="de-DE" dirty="0"/>
          </a:p>
        </p:txBody>
      </p:sp>
      <p:sp>
        <p:nvSpPr>
          <p:cNvPr id="14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416240" y="3212976"/>
            <a:ext cx="2880320" cy="768596"/>
          </a:xfrm>
        </p:spPr>
        <p:txBody>
          <a:bodyPr lIns="90000" rIns="90000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z="2400" dirty="0"/>
              <a:t>Text</a:t>
            </a:r>
            <a:endParaRPr lang="de-DE" dirty="0"/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8256240" y="3214316"/>
            <a:ext cx="2880320" cy="768596"/>
          </a:xfrm>
        </p:spPr>
        <p:txBody>
          <a:bodyPr lIns="90000" rIns="90000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z="2400" dirty="0"/>
              <a:t>Text</a:t>
            </a:r>
            <a:endParaRPr lang="de-DE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 mit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6"/>
          <p:cNvSpPr>
            <a:spLocks noGrp="1"/>
          </p:cNvSpPr>
          <p:nvPr>
            <p:ph type="pic" sz="quarter" idx="17"/>
          </p:nvPr>
        </p:nvSpPr>
        <p:spPr>
          <a:xfrm>
            <a:off x="8125885" y="1700808"/>
            <a:ext cx="3526167" cy="453648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5"/>
          </p:nvPr>
        </p:nvSpPr>
        <p:spPr>
          <a:xfrm>
            <a:off x="432001" y="1700808"/>
            <a:ext cx="3526167" cy="453648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16"/>
          </p:nvPr>
        </p:nvSpPr>
        <p:spPr>
          <a:xfrm>
            <a:off x="4271798" y="1700214"/>
            <a:ext cx="3526167" cy="4537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2001" y="1080000"/>
            <a:ext cx="11324167" cy="576262"/>
          </a:xfrm>
        </p:spPr>
        <p:txBody>
          <a:bodyPr lIns="0"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6142A-AFED-1443-8B06-6463BAB2C889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2"/>
          </p:nvPr>
        </p:nvSpPr>
        <p:spPr>
          <a:xfrm>
            <a:off x="760370" y="1883197"/>
            <a:ext cx="3097100" cy="628650"/>
          </a:xfrm>
        </p:spPr>
        <p:txBody>
          <a:bodyPr/>
          <a:lstStyle>
            <a:lvl1pPr marL="0" indent="0">
              <a:buNone/>
              <a:defRPr sz="1600" b="1">
                <a:solidFill>
                  <a:srgbClr val="FFFFFF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endParaRPr lang="de-DE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3"/>
          </p:nvPr>
        </p:nvSpPr>
        <p:spPr>
          <a:xfrm>
            <a:off x="4606943" y="1817219"/>
            <a:ext cx="3203556" cy="741362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endParaRPr lang="de-DE" dirty="0"/>
          </a:p>
        </p:txBody>
      </p:sp>
      <p:sp>
        <p:nvSpPr>
          <p:cNvPr id="24" name="Textplatzhalter 23"/>
          <p:cNvSpPr>
            <a:spLocks noGrp="1"/>
          </p:cNvSpPr>
          <p:nvPr>
            <p:ph type="body" sz="quarter" idx="14"/>
          </p:nvPr>
        </p:nvSpPr>
        <p:spPr>
          <a:xfrm>
            <a:off x="8464551" y="1817220"/>
            <a:ext cx="3187700" cy="809625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0272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feld+Aufzählung im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/>
          <p:cNvSpPr/>
          <p:nvPr userDrawn="1"/>
        </p:nvSpPr>
        <p:spPr>
          <a:xfrm>
            <a:off x="1703512" y="2780927"/>
            <a:ext cx="9950855" cy="1584177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228DEF-7D63-224F-B0E5-713CE21DF6E5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7" name="Titel 2"/>
          <p:cNvSpPr>
            <a:spLocks noGrp="1"/>
          </p:cNvSpPr>
          <p:nvPr>
            <p:ph type="title"/>
          </p:nvPr>
        </p:nvSpPr>
        <p:spPr>
          <a:xfrm>
            <a:off x="431800" y="1080001"/>
            <a:ext cx="11228917" cy="574675"/>
          </a:xfrm>
        </p:spPr>
        <p:txBody>
          <a:bodyPr lIns="0"/>
          <a:lstStyle/>
          <a:p>
            <a:r>
              <a:rPr lang="de-DE" dirty="0"/>
              <a:t>Mastertitelformat bearbeiten</a:t>
            </a:r>
            <a:endParaRPr lang="de-DE" altLang="de-DE" sz="2200" dirty="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431801" y="1620001"/>
            <a:ext cx="11340927" cy="1330351"/>
          </a:xfrm>
        </p:spPr>
        <p:txBody>
          <a:bodyPr lIns="0" rIns="9000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5" name="Rechteck 4"/>
          <p:cNvSpPr/>
          <p:nvPr userDrawn="1"/>
        </p:nvSpPr>
        <p:spPr>
          <a:xfrm>
            <a:off x="1703512" y="4509121"/>
            <a:ext cx="9950855" cy="1727647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echteck 8"/>
          <p:cNvSpPr>
            <a:spLocks noChangeArrowheads="1"/>
          </p:cNvSpPr>
          <p:nvPr userDrawn="1"/>
        </p:nvSpPr>
        <p:spPr bwMode="auto">
          <a:xfrm>
            <a:off x="3071284" y="2432051"/>
            <a:ext cx="9480549" cy="147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90000">
            <a:no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1079500" indent="-358775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pPr lvl="0" eaLnBrk="1" hangingPunct="1">
              <a:spcAft>
                <a:spcPts val="600"/>
              </a:spcAft>
              <a:buClr>
                <a:srgbClr val="80BA24"/>
              </a:buClr>
              <a:buFont typeface="Wingdings" charset="2"/>
              <a:buChar char="§"/>
            </a:pPr>
            <a:endParaRPr lang="de-DE" altLang="de-DE" sz="2000" dirty="0">
              <a:solidFill>
                <a:srgbClr val="4A5C66"/>
              </a:solidFill>
              <a:latin typeface="Arial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1919536" y="2980358"/>
            <a:ext cx="8583083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1929530" y="4653137"/>
            <a:ext cx="8583083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pic>
        <p:nvPicPr>
          <p:cNvPr id="14" name="Bild 13" descr="organisation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015" y="3173431"/>
            <a:ext cx="909041" cy="831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Bild 1" descr="euro-schein.t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185" y="4959058"/>
            <a:ext cx="975295" cy="557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feld+Aufzählung im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228DEF-7D63-224F-B0E5-713CE21DF6E5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7" name="Titel 2"/>
          <p:cNvSpPr>
            <a:spLocks noGrp="1"/>
          </p:cNvSpPr>
          <p:nvPr>
            <p:ph type="title"/>
          </p:nvPr>
        </p:nvSpPr>
        <p:spPr>
          <a:xfrm>
            <a:off x="431800" y="1080001"/>
            <a:ext cx="11228917" cy="574675"/>
          </a:xfrm>
        </p:spPr>
        <p:txBody>
          <a:bodyPr lIns="0"/>
          <a:lstStyle/>
          <a:p>
            <a:r>
              <a:rPr lang="de-DE" dirty="0"/>
              <a:t>Mastertitelformat bearbeiten</a:t>
            </a:r>
            <a:endParaRPr lang="de-DE" altLang="de-DE" sz="2200" dirty="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431801" y="1620001"/>
            <a:ext cx="11340927" cy="1330351"/>
          </a:xfrm>
        </p:spPr>
        <p:txBody>
          <a:bodyPr lIns="0" rIns="9000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Rechteck 8"/>
          <p:cNvSpPr>
            <a:spLocks noChangeArrowheads="1"/>
          </p:cNvSpPr>
          <p:nvPr userDrawn="1"/>
        </p:nvSpPr>
        <p:spPr bwMode="auto">
          <a:xfrm>
            <a:off x="3071284" y="2432051"/>
            <a:ext cx="9480549" cy="147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90000">
            <a:no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1079500" indent="-358775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pPr lvl="0" eaLnBrk="1" hangingPunct="1">
              <a:spcAft>
                <a:spcPts val="600"/>
              </a:spcAft>
              <a:buClr>
                <a:srgbClr val="80BA24"/>
              </a:buClr>
              <a:buFont typeface="Wingdings" charset="2"/>
              <a:buChar char="§"/>
            </a:pPr>
            <a:endParaRPr lang="de-DE" altLang="de-DE" sz="2000" dirty="0">
              <a:solidFill>
                <a:srgbClr val="4A5C66"/>
              </a:solidFill>
              <a:latin typeface="Arial" charset="0"/>
            </a:endParaRPr>
          </a:p>
        </p:txBody>
      </p:sp>
      <p:pic>
        <p:nvPicPr>
          <p:cNvPr id="11" name="Bild 10" descr="icon_people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632" y="3291575"/>
            <a:ext cx="888429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Bild 11" descr="haus.t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0" y="4928474"/>
            <a:ext cx="975295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1C6723BC-5FFF-A14D-8404-D5F91F1C72B1}"/>
              </a:ext>
            </a:extLst>
          </p:cNvPr>
          <p:cNvSpPr/>
          <p:nvPr userDrawn="1"/>
        </p:nvSpPr>
        <p:spPr>
          <a:xfrm>
            <a:off x="1703512" y="2780927"/>
            <a:ext cx="9950855" cy="1584177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594EDCD-2274-FE44-87CC-3D768625475C}"/>
              </a:ext>
            </a:extLst>
          </p:cNvPr>
          <p:cNvSpPr/>
          <p:nvPr userDrawn="1"/>
        </p:nvSpPr>
        <p:spPr>
          <a:xfrm>
            <a:off x="1703512" y="4509121"/>
            <a:ext cx="9950855" cy="1727647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C02CBA60-C706-9748-870A-3B807F1552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919536" y="2980358"/>
            <a:ext cx="8583083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7" name="Textplatzhalter 2">
            <a:extLst>
              <a:ext uri="{FF2B5EF4-FFF2-40B4-BE49-F238E27FC236}">
                <a16:creationId xmlns:a16="http://schemas.microsoft.com/office/drawing/2014/main" id="{47172106-5D28-8B48-8CE5-77E78E3EF8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29530" y="4653137"/>
            <a:ext cx="8583083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432001" y="1080000"/>
            <a:ext cx="11324167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Titelmasterformat durch Klicken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32000" y="1620001"/>
            <a:ext cx="11330517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Textmasterformate durch Klicken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28" name="Rectangle 5"/>
          <p:cNvSpPr>
            <a:spLocks noChangeArrowheads="1"/>
          </p:cNvSpPr>
          <p:nvPr userDrawn="1"/>
        </p:nvSpPr>
        <p:spPr bwMode="auto">
          <a:xfrm>
            <a:off x="1" y="6497638"/>
            <a:ext cx="12187767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184467" y="6546850"/>
            <a:ext cx="637117" cy="2667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100">
                <a:solidFill>
                  <a:schemeClr val="bg1"/>
                </a:solidFill>
                <a:latin typeface="Arial" charset="0"/>
              </a:defRPr>
            </a:lvl1pPr>
          </a:lstStyle>
          <a:p>
            <a:pPr>
              <a:defRPr/>
            </a:pPr>
            <a:fld id="{2866142A-AFED-1443-8B06-6463BAB2C889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032" name="Textfeld 2"/>
          <p:cNvSpPr txBox="1">
            <a:spLocks noChangeArrowheads="1"/>
          </p:cNvSpPr>
          <p:nvPr userDrawn="1"/>
        </p:nvSpPr>
        <p:spPr bwMode="auto">
          <a:xfrm>
            <a:off x="7727951" y="6548438"/>
            <a:ext cx="2882900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Name des  Referenten</a:t>
            </a:r>
            <a:endParaRPr lang="de-DE" sz="1100" dirty="0">
              <a:solidFill>
                <a:schemeClr val="bg1"/>
              </a:solidFill>
              <a:latin typeface="Arial" charset="0"/>
              <a:ea typeface="+mn-ea"/>
            </a:endParaRPr>
          </a:p>
        </p:txBody>
      </p:sp>
      <p:sp>
        <p:nvSpPr>
          <p:cNvPr id="1033" name="Textfeld 3"/>
          <p:cNvSpPr txBox="1">
            <a:spLocks noChangeArrowheads="1"/>
          </p:cNvSpPr>
          <p:nvPr userDrawn="1"/>
        </p:nvSpPr>
        <p:spPr bwMode="auto">
          <a:xfrm>
            <a:off x="10608734" y="6548438"/>
            <a:ext cx="768351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4D50FC33-BA03-D341-83A0-35E637362E2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/>
          <a:stretch/>
        </p:blipFill>
        <p:spPr bwMode="auto">
          <a:xfrm>
            <a:off x="442800" y="360000"/>
            <a:ext cx="4191199" cy="5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C572C864-C096-EE45-8500-19995A117EE6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432000" y="6625975"/>
            <a:ext cx="1976118" cy="10400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14" r:id="rId1"/>
    <p:sldLayoutId id="2147484427" r:id="rId2"/>
    <p:sldLayoutId id="2147484413" r:id="rId3"/>
    <p:sldLayoutId id="2147484415" r:id="rId4"/>
    <p:sldLayoutId id="2147484405" r:id="rId5"/>
    <p:sldLayoutId id="2147484426" r:id="rId6"/>
    <p:sldLayoutId id="2147484423" r:id="rId7"/>
    <p:sldLayoutId id="2147484420" r:id="rId8"/>
    <p:sldLayoutId id="2147484421" r:id="rId9"/>
    <p:sldLayoutId id="2147484406" r:id="rId10"/>
    <p:sldLayoutId id="2147484416" r:id="rId11"/>
    <p:sldLayoutId id="2147484417" r:id="rId12"/>
    <p:sldLayoutId id="2147484424" r:id="rId13"/>
    <p:sldLayoutId id="2147484407" r:id="rId14"/>
    <p:sldLayoutId id="2147484425" r:id="rId15"/>
    <p:sldLayoutId id="2147484422" r:id="rId16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 kern="1200">
          <a:solidFill>
            <a:srgbClr val="4A5C66"/>
          </a:solidFill>
          <a:latin typeface="Arial" pitchFamily="34" charset="0"/>
          <a:ea typeface="MS PGothic" pitchFamily="34" charset="-128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285750" indent="-28575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106000"/>
        <a:buFont typeface="Wingdings" pitchFamily="2" charset="2"/>
        <a:buChar char="§"/>
        <a:defRPr kern="1200">
          <a:solidFill>
            <a:srgbClr val="4A5C66"/>
          </a:solidFill>
          <a:latin typeface="Arial" pitchFamily="34" charset="0"/>
          <a:ea typeface="MS PGothic" pitchFamily="34" charset="-128"/>
          <a:cs typeface="Arial" pitchFamily="34" charset="0"/>
        </a:defRPr>
      </a:lvl1pPr>
      <a:lvl2pPr marL="552450" indent="-28575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90000"/>
        <a:buFont typeface="Wingdings" pitchFamily="2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2pPr>
      <a:lvl3pPr marL="828675" indent="-28575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80000"/>
        <a:buFont typeface="Wingdings" pitchFamily="2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3pPr>
      <a:lvl4pPr marL="1095375" indent="-28575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80000"/>
        <a:buFont typeface="Wingdings" pitchFamily="2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4pPr>
      <a:lvl5pPr marL="1362075" indent="-28575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80000"/>
        <a:buFont typeface="Wingdings" pitchFamily="2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5E09C24-F239-B94C-9232-ECB626C81E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6280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4B7358-837F-F449-96D9-6AA1275CBD5B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4663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4477509-71AF-1442-AA36-4D80324E8263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6833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6315162-6469-F349-9026-AA5216DF4595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78108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54611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138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4A9F4DC9-9D3C-044E-95BB-2069769C7B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5BCC05E-6BB9-F44C-AA5C-18037A9C729E}" type="slidenum">
              <a:rPr lang="de-DE" altLang="de-DE" smtClean="0"/>
              <a:pPr>
                <a:defRPr/>
              </a:pPr>
              <a:t>2</a:t>
            </a:fld>
            <a:endParaRPr lang="de-DE" alt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D6F9F005-21C5-0F4F-B2D5-0D255BDEB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D7DB95F-77DB-B249-B6F8-D564F973EE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2146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5BCC05E-6BB9-F44C-AA5C-18037A9C729E}" type="slidenum">
              <a:rPr lang="de-DE" altLang="de-DE" smtClean="0"/>
              <a:pPr>
                <a:defRPr/>
              </a:pPr>
              <a:t>3</a:t>
            </a:fld>
            <a:endParaRPr lang="de-DE" alt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9367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3" name="Bildplatzhalt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Bildplatzhalter 3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6142A-AFED-1443-8B06-6463BAB2C889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1649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5228DEF-7D63-224F-B0E5-713CE21DF6E5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5217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5228DEF-7D63-224F-B0E5-713CE21DF6E5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4294967295"/>
          </p:nvPr>
        </p:nvSpPr>
        <p:spPr>
          <a:xfrm>
            <a:off x="3051297" y="2836342"/>
            <a:ext cx="8583083" cy="1528763"/>
          </a:xfrm>
        </p:spPr>
        <p:txBody>
          <a:bodyPr/>
          <a:lstStyle/>
          <a:p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4294967295"/>
          </p:nvPr>
        </p:nvSpPr>
        <p:spPr>
          <a:xfrm>
            <a:off x="3052800" y="4780558"/>
            <a:ext cx="8583083" cy="1528763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0922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01074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FB9ECBF3-01D2-604D-B0A3-F0CAC7FE256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5A458F5-AA4D-F84B-9E3E-A82F7C0857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C67CB0AD-B3F3-3B40-BC19-AE3B192A5D2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880E3FD-CA32-8741-A90B-5D8565C3E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18568F-C1C4-2C41-8E9A-81BBF91305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6142A-AFED-1443-8B06-6463BAB2C889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9A0AC084-7BB5-494C-B999-2FA059303F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4C8461A4-FCF1-0A4F-AAE9-920B8C3C9F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C434DB9-02CD-8440-BB67-93F30C6F16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0424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4477509-71AF-1442-AA36-4D80324E8263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4679941"/>
      </p:ext>
    </p:extLst>
  </p:cSld>
  <p:clrMapOvr>
    <a:masterClrMapping/>
  </p:clrMapOvr>
</p:sld>
</file>

<file path=ppt/theme/theme1.xml><?xml version="1.0" encoding="utf-8"?>
<a:theme xmlns:a="http://schemas.openxmlformats.org/drawingml/2006/main" name="THM-Folienmaster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M-092017" id="{F2E74DBF-A00C-0049-AFFE-E20DFFD05F23}" vid="{9967E0B6-F9B0-0C46-B645-E7DA8BD1490D}"/>
    </a:ext>
  </a:ext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THM-092017</Template>
  <TotalTime>0</TotalTime>
  <Words>13</Words>
  <Application>Microsoft Macintosh PowerPoint</Application>
  <PresentationFormat>Breitbild</PresentationFormat>
  <Paragraphs>13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THM-Folienmaster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Olga  Altergot</dc:creator>
  <cp:lastModifiedBy>Olga  Altergot</cp:lastModifiedBy>
  <cp:revision>119</cp:revision>
  <cp:lastPrinted>2017-11-28T10:01:39Z</cp:lastPrinted>
  <dcterms:created xsi:type="dcterms:W3CDTF">2017-11-01T14:34:44Z</dcterms:created>
  <dcterms:modified xsi:type="dcterms:W3CDTF">2020-09-01T06:13:37Z</dcterms:modified>
</cp:coreProperties>
</file>

<file path=docProps/thumbnail.jpeg>
</file>